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FF"/>
    <a:srgbClr val="950D68"/>
    <a:srgbClr val="065206"/>
    <a:srgbClr val="10D610"/>
    <a:srgbClr val="190504"/>
    <a:srgbClr val="DDC7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EF54-34B1-4270-9E73-D6462036F641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7C399-30DA-4BDF-A6E1-BB97AF5A5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58A39-E449-445B-B090-0C3710CAE6E0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5DF05-D673-4958-BABA-67785E6EC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8E0C-0A22-476B-B94D-6AF0C49B2862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4416-5BB6-4D86-8D46-EFBD5F376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F1A3F-6892-47A7-A12F-C037BC7524E7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D7DD-9E4C-4CAA-A569-BF0522358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7BEA-9918-4FA8-891B-823C8BF00E31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E357-75F5-40B4-8577-F353A9A64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0B57-283E-43E3-BB42-50BB0031C678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BA86-E81F-46E0-BD79-7B3DB1CAB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5FC43-125D-4015-A6B9-A114CA74EA30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ABCA-208D-4E8F-8ECD-F28B3F2E5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2DF0-E89E-4E82-B626-04B58CDE40E4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9963A-9721-4B74-BF00-3B2780161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C873-C834-4486-91C4-A6BCAC1F224C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6CC86-C82E-44F2-B511-3B6834463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8C0C7-E6CF-475C-B0C2-8F04CFACDD0F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C5FD6-4A5A-46B7-853D-F76162065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05580-E54F-46C8-8942-C1C74B280605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66649-4D94-48AC-86CE-24044F4B7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BB6A9B-D64B-46E1-996D-C190E0CDDB8C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494EBA-7750-4442-B26E-CDCDD9908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solidFill>
                  <a:srgbClr val="950D68"/>
                </a:solidFill>
                <a:latin typeface="Arial Narrow" pitchFamily="34" charset="0"/>
              </a:rPr>
              <a:t>Где ребенок с аутизмом  может получить  специализированную медицинскую помощь?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>
              <a:buFont typeface="Arial" charset="0"/>
              <a:buNone/>
            </a:pPr>
            <a:r>
              <a:rPr lang="ru-RU" sz="1600" b="1" smtClean="0"/>
              <a:t> ГКУЗ «ВОДКПБ» является единственным учреждением 2-го уровня на территории Волгоградской области по оказанию специализированной квалифицированной психиатрической помощи пациентам с расстройствами аутистического спектра.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ru-RU" sz="1600" b="1" u="sng" smtClean="0">
                <a:solidFill>
                  <a:srgbClr val="950D68"/>
                </a:solidFill>
              </a:rPr>
              <a:t>Амбулаторный этап по адресу г.Волгоград, ул. Батальонная,15</a:t>
            </a:r>
          </a:p>
          <a:p>
            <a:pPr marL="533400" indent="-533400">
              <a:buFont typeface="Arial" charset="0"/>
              <a:buNone/>
            </a:pPr>
            <a:r>
              <a:rPr lang="ru-RU" sz="1600" b="1" smtClean="0"/>
              <a:t> Консультативно-диагностическая и лечебная помощь в «диспансерном отделении ГКУЗ «ВОДКПБ».</a:t>
            </a:r>
          </a:p>
          <a:p>
            <a:pPr marL="533400" indent="-533400">
              <a:buFont typeface="Arial" charset="0"/>
              <a:buNone/>
            </a:pPr>
            <a:r>
              <a:rPr lang="ru-RU" sz="1600" b="1" smtClean="0"/>
              <a:t>2. </a:t>
            </a:r>
            <a:r>
              <a:rPr lang="ru-RU" sz="1600" b="1" u="sng" smtClean="0">
                <a:solidFill>
                  <a:srgbClr val="950D68"/>
                </a:solidFill>
              </a:rPr>
              <a:t>Полустационарный этап по адресу г.Волгоград, ул. Батальонная,15</a:t>
            </a:r>
          </a:p>
          <a:p>
            <a:pPr marL="533400" indent="-533400">
              <a:buFont typeface="Arial" charset="0"/>
              <a:buNone/>
            </a:pPr>
            <a:r>
              <a:rPr lang="ru-RU" sz="1800" b="1" smtClean="0"/>
              <a:t>Дневной стационар диспансерного отделения ГKУЗ «ВОДКПБ» </a:t>
            </a:r>
            <a:endParaRPr lang="ru-RU" sz="1600" b="1" smtClean="0"/>
          </a:p>
          <a:p>
            <a:pPr marL="533400" indent="-533400">
              <a:buFont typeface="Arial" charset="0"/>
              <a:buNone/>
            </a:pPr>
            <a:r>
              <a:rPr lang="ru-RU" sz="1800" b="1" smtClean="0">
                <a:solidFill>
                  <a:srgbClr val="950D68"/>
                </a:solidFill>
              </a:rPr>
              <a:t>3.Стационарный этап по адресу г.Волгоград, ул. им. Глазкова, 15а</a:t>
            </a:r>
          </a:p>
          <a:p>
            <a:pPr marL="533400" indent="-533400">
              <a:buFont typeface="Arial" charset="0"/>
              <a:buNone/>
            </a:pPr>
            <a:r>
              <a:rPr lang="ru-RU" sz="1800" b="1" smtClean="0"/>
              <a:t>Стационарная психиатрическая помощь детям с расстройством аутистического спектра, оказывается в отделениях с круглосуточным  пребыванием.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20688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950D68"/>
                </a:solidFill>
              </a:rPr>
              <a:t>Нормативно-правовая база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628650" y="1054100"/>
            <a:ext cx="7886700" cy="5543550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smtClean="0"/>
              <a:t>Приказ комитета здравоохранения Волгоградской области от 24.04.2015г. №1315 «Об организации скрининга детей в возрасте 16-24 месяцев жизни для выявления групп риска возникновения расстройств аутистического спектра и оказания ранней комплексной помощи в Волгоградской области»</a:t>
            </a:r>
            <a:br>
              <a:rPr lang="ru-RU" sz="1600" b="1" smtClean="0"/>
            </a:b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Приказ комитета социальной защиты населения Волгоградской области, комитета здравоохранения Волгоградской области, комитета образования волгоградской области от 20.08.2015/24.08.2015/31.08.2015 №1232/2795/1197 «Об утверждении Комплексного плана мероприятий по сопровождению детей с расстройствами аутистического спектра и воспитывающих их семей на основе межведомственного взаимодействия в Волгоградской области»</a:t>
            </a:r>
            <a:br>
              <a:rPr lang="ru-RU" sz="1600" b="1" smtClean="0"/>
            </a:b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Приказ Министерства Здравоохранения Российской Федерации от 02.02.2015г. № 30н «Об утверждении стандарта первичной медико-санитарной помощи детям с общими расстройствами психологического развития (аутистического спектра)»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Приказ Министерства Здравоохранения Российской Федерации от 02.02.2015г. № 31н «Об утверждении стандарта первичной медико-санитарной помощи детям с общими расстройствами психологического развития (аутистического спектра) (диспансерное наблюдение)»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Приказ Министерства Здравоохранения Российской Федерации от 02.02.2015г. № 32н «Об утверждении стандарта специализированной медицинской помощи детям с общими расстройствами психологического развития (аутистического спектра)»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143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Где ребенок с аутизмом  может получить  специализированную медицинскую помощь?</vt:lpstr>
      <vt:lpstr>Нормативно-правовая база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IA_Lebedeva</cp:lastModifiedBy>
  <cp:revision>11</cp:revision>
  <dcterms:created xsi:type="dcterms:W3CDTF">2015-09-22T12:08:41Z</dcterms:created>
  <dcterms:modified xsi:type="dcterms:W3CDTF">2017-01-25T14:22:52Z</dcterms:modified>
</cp:coreProperties>
</file>